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3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  <p:sldId id="325" r:id="rId62"/>
  </p:sldIdLst>
  <p:sldSz cx="9144000" cy="5143500" type="screen16x9"/>
  <p:notesSz cx="6858000" cy="9144000"/>
  <p:embeddedFontLst>
    <p:embeddedFont>
      <p:font typeface="Lato" panose="020F0502020204030203" pitchFamily="34" charset="0"/>
      <p:regular r:id="rId64"/>
      <p:bold r:id="rId65"/>
      <p:italic r:id="rId66"/>
      <p:boldItalic r:id="rId67"/>
    </p:embeddedFont>
    <p:embeddedFont>
      <p:font typeface="Microsoft JhengHei UI" panose="020B0604030504040204" pitchFamily="34" charset="-120"/>
      <p:regular r:id="rId68"/>
      <p:bold r:id="rId69"/>
    </p:embeddedFont>
    <p:embeddedFont>
      <p:font typeface="Montserrat" panose="00000500000000000000" pitchFamily="2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notesMaster" Target="notesMasters/notesMaster1.xml"/><Relationship Id="rId68" Type="http://schemas.openxmlformats.org/officeDocument/2006/relationships/font" Target="fonts/font5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3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1.fntdata"/><Relationship Id="rId69" Type="http://schemas.openxmlformats.org/officeDocument/2006/relationships/font" Target="fonts/font6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7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2.fntdata"/><Relationship Id="rId73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8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0755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DataDriven</a:t>
            </a:r>
            <a:r>
              <a:rPr lang="en-US" sz="3400" dirty="0"/>
              <a:t> 1 - Fixtures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75411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19990</TotalTime>
  <Words>1435</Words>
  <Application>Microsoft Office PowerPoint</Application>
  <PresentationFormat>On-screen Show (16:9)</PresentationFormat>
  <Paragraphs>266</Paragraphs>
  <Slides>61</Slides>
  <Notes>61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7" baseType="lpstr">
      <vt:lpstr>Arial</vt:lpstr>
      <vt:lpstr>Microsoft JhengHei UI</vt:lpstr>
      <vt:lpstr>Montserrat</vt:lpstr>
      <vt:lpstr>Lato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  <vt:lpstr>Cypress Tutorial S20:   DataDriven 1 - Fixtures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47</cp:revision>
  <dcterms:modified xsi:type="dcterms:W3CDTF">2023-02-20T19:20:01Z</dcterms:modified>
</cp:coreProperties>
</file>